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0.48427672955974838</c:v>
                </c:pt>
                <c:pt idx="1">
                  <c:v>0.5073375262054507</c:v>
                </c:pt>
                <c:pt idx="2">
                  <c:v>0</c:v>
                </c:pt>
                <c:pt idx="3">
                  <c:v>8.385744234800839E-3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Sheet1!$E$2:$E$3</c:f>
              <c:numCache>
                <c:formatCode>0.0;;</c:formatCode>
                <c:ptCount val="2"/>
                <c:pt idx="0">
                  <c:v>0</c:v>
                </c:pt>
                <c:pt idx="1">
                  <c:v>5.5547288880771264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Sheet1!$F$2:$F$3</c:f>
              <c:numCache>
                <c:formatCode>0.0;;</c:formatCode>
                <c:ptCount val="2"/>
                <c:pt idx="0">
                  <c:v>5.5547288880771264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4.4452711119228736</c:v>
                </c:pt>
                <c:pt idx="1">
                  <c:v>4.4452711119228736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Sheet1!$G$2:$G$3</c:f>
              <c:numCache>
                <c:formatCode>0.0;;</c:formatCode>
                <c:ptCount val="2"/>
                <c:pt idx="0">
                  <c:v>8.3045151031641815</c:v>
                </c:pt>
                <c:pt idx="1">
                  <c:v>8.3045151031641815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1.6954848968358185</c:v>
                </c:pt>
                <c:pt idx="1">
                  <c:v>1.6954848968358185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Sheet1!$G$2:$G$3</c:f>
              <c:numCache>
                <c:formatCode>0.0;;</c:formatCode>
                <c:ptCount val="2"/>
                <c:pt idx="0">
                  <c:v>9.1754435473476175</c:v>
                </c:pt>
                <c:pt idx="1">
                  <c:v>9.1754435473476175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0.82455645265238253</c:v>
                </c:pt>
                <c:pt idx="1">
                  <c:v>0.82455645265238253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Sheet1!$G$2:$G$3</c:f>
              <c:numCache>
                <c:formatCode>0.0;;</c:formatCode>
                <c:ptCount val="2"/>
                <c:pt idx="0">
                  <c:v>3.2960032808515032</c:v>
                </c:pt>
                <c:pt idx="1">
                  <c:v>3.2960032808515032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6.7039967191484973</c:v>
                </c:pt>
                <c:pt idx="1">
                  <c:v>6.7039967191484973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Countess Of Chester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Countess Of Chester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Countess Of Chester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Countess Of Chester Hospital (121)</c:v>
                </c:pt>
              </c:strCache>
            </c:strRef>
          </c:cat>
          <c:val>
            <c:numRef>
              <c:f>Sheet1!$G$2:$G$3</c:f>
              <c:numCache>
                <c:formatCode>0.0;;</c:formatCode>
                <c:ptCount val="2"/>
                <c:pt idx="0">
                  <c:v>6.3434267309541159</c:v>
                </c:pt>
                <c:pt idx="1">
                  <c:v>6.3434267309541159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Countess Of Chester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Countess Of Chester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Countess Of Chester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3.6565732690458841</c:v>
                </c:pt>
                <c:pt idx="1">
                  <c:v>3.6565732690458841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Sheet1!$G$2:$G$3</c:f>
              <c:numCache>
                <c:formatCode>0.0;;</c:formatCode>
                <c:ptCount val="2"/>
                <c:pt idx="0">
                  <c:v>8.7080457610050725</c:v>
                </c:pt>
                <c:pt idx="1">
                  <c:v>8.7080457610050725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1.2919542389949275</c:v>
                </c:pt>
                <c:pt idx="1">
                  <c:v>1.2919542389949275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(319)</c:v>
                </c:pt>
                <c:pt idx="1">
                  <c:v>Countess Of Chester Hospital (319)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(319)</c:v>
                </c:pt>
                <c:pt idx="1">
                  <c:v>Countess Of Chester Hospital (319)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(319)</c:v>
                </c:pt>
                <c:pt idx="1">
                  <c:v>Countess Of Chester Hospital (319)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(319)</c:v>
                </c:pt>
                <c:pt idx="1">
                  <c:v>Countess Of Chester Hospital (319)</c:v>
                </c:pt>
              </c:strCache>
            </c:strRef>
          </c:cat>
          <c:val>
            <c:numRef>
              <c:f>Sheet1!$G$2:$G$3</c:f>
              <c:numCache>
                <c:formatCode>0.0;;</c:formatCode>
                <c:ptCount val="2"/>
                <c:pt idx="0">
                  <c:v>7.7204921000228728</c:v>
                </c:pt>
                <c:pt idx="1">
                  <c:v>7.7204921000228728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(319)</c:v>
                </c:pt>
                <c:pt idx="1">
                  <c:v>Countess Of Chester Hospital (319)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(319)</c:v>
                </c:pt>
                <c:pt idx="1">
                  <c:v>Countess Of Chester Hospital (319)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(319)</c:v>
                </c:pt>
                <c:pt idx="1">
                  <c:v>Countess Of Chester Hospital (319)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2.2795078999771272</c:v>
                </c:pt>
                <c:pt idx="1">
                  <c:v>2.2795078999771272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Countess Of Chester Hospital (286)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Countess Of Chester Hospital (286)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Countess Of Chester Hospital (286)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Countess Of Chester Hospital (286)</c:v>
                </c:pt>
              </c:strCache>
            </c:strRef>
          </c:cat>
          <c:val>
            <c:numRef>
              <c:f>Sheet1!$G$2:$G$3</c:f>
              <c:numCache>
                <c:formatCode>0.0;;</c:formatCode>
                <c:ptCount val="2"/>
                <c:pt idx="0">
                  <c:v>7.511964639261584</c:v>
                </c:pt>
                <c:pt idx="1">
                  <c:v>7.511964639261584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Countess Of Chester Hospital (286)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Countess Of Chester Hospital (286)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Countess Of Chester Hospital (286)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2.488035360738416</c:v>
                </c:pt>
                <c:pt idx="1">
                  <c:v>2.488035360738416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Countess Of Chester Hospital (163)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Countess Of Chester Hospital (163)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Countess Of Chester Hospital (163)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Countess Of Chester Hospital (163)</c:v>
                </c:pt>
              </c:strCache>
            </c:strRef>
          </c:cat>
          <c:val>
            <c:numRef>
              <c:f>Sheet1!$G$2:$G$3</c:f>
              <c:numCache>
                <c:formatCode>0.0;;</c:formatCode>
                <c:ptCount val="2"/>
                <c:pt idx="0">
                  <c:v>7.910176899550792</c:v>
                </c:pt>
                <c:pt idx="1">
                  <c:v>7.910176899550792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Countess Of Chester Hospital (163)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Countess Of Chester Hospital (163)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Countess Of Chester Hospital (163)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2.089823100449208</c:v>
                </c:pt>
                <c:pt idx="1">
                  <c:v>2.089823100449208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Countess Of Chester Hospital (232)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Countess Of Chester Hospital (232)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Countess Of Chester Hospital (232)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Countess Of Chester Hospital (232)</c:v>
                </c:pt>
              </c:strCache>
            </c:strRef>
          </c:cat>
          <c:val>
            <c:numRef>
              <c:f>Sheet1!$G$2:$G$3</c:f>
              <c:numCache>
                <c:formatCode>0.0;;</c:formatCode>
                <c:ptCount val="2"/>
                <c:pt idx="0">
                  <c:v>6.3631570930149648</c:v>
                </c:pt>
                <c:pt idx="1">
                  <c:v>6.3631570930149648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Countess Of Chester Hospital (232)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Countess Of Chester Hospital (232)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Countess Of Chester Hospital (232)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3.6368429069850352</c:v>
                </c:pt>
                <c:pt idx="1">
                  <c:v>3.6368429069850352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Countess Of Chester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Countess Of Chester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Countess Of Chester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Countess Of Chester Hospital (442)</c:v>
                </c:pt>
              </c:strCache>
            </c:strRef>
          </c:cat>
          <c:val>
            <c:numRef>
              <c:f>Sheet1!$G$2:$G$3</c:f>
              <c:numCache>
                <c:formatCode>0.0;;</c:formatCode>
                <c:ptCount val="2"/>
                <c:pt idx="0">
                  <c:v>9.1752229321825318</c:v>
                </c:pt>
                <c:pt idx="1">
                  <c:v>9.1752229321825318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Countess Of Chester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Countess Of Chester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Countess Of Chester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0.82477706781746818</c:v>
                </c:pt>
                <c:pt idx="1">
                  <c:v>0.82477706781746818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Countess Of Chester Hospital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Countess Of Chester Hospital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Countess Of Chester Hospital (440)</c:v>
                </c:pt>
              </c:strCache>
            </c:strRef>
          </c:cat>
          <c:val>
            <c:numRef>
              <c:f>Sheet1!$F$2:$F$3</c:f>
              <c:numCache>
                <c:formatCode>0.0;;</c:formatCode>
                <c:ptCount val="2"/>
                <c:pt idx="0">
                  <c:v>8.2205780672064304</c:v>
                </c:pt>
                <c:pt idx="1">
                  <c:v>8.2205780672064304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Countess Of Chester Hospital (440)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Countess Of Chester Hospital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Countess Of Chester Hospital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Countess Of Chester Hospital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1.7794219327935696</c:v>
                </c:pt>
                <c:pt idx="1">
                  <c:v>1.7794219327935696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Countess Of Chester Hospital (477)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Countess Of Chester Hospital (477)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Countess Of Chester Hospital (477)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Countess Of Chester Hospital (477)</c:v>
                </c:pt>
              </c:strCache>
            </c:strRef>
          </c:cat>
          <c:val>
            <c:numRef>
              <c:f>Sheet1!$G$2:$G$3</c:f>
              <c:numCache>
                <c:formatCode>0.0;;</c:formatCode>
                <c:ptCount val="2"/>
                <c:pt idx="0">
                  <c:v>8.838025758730149</c:v>
                </c:pt>
                <c:pt idx="1">
                  <c:v>8.838025758730149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Countess Of Chester Hospital (477)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Countess Of Chester Hospital (477)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Countess Of Chester Hospital (477)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1.161974241269851</c:v>
                </c:pt>
                <c:pt idx="1">
                  <c:v>1.161974241269851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Sheet1!$G$2:$G$3</c:f>
              <c:numCache>
                <c:formatCode>0.0;;</c:formatCode>
                <c:ptCount val="2"/>
                <c:pt idx="0">
                  <c:v>8.5124164691187012</c:v>
                </c:pt>
                <c:pt idx="1">
                  <c:v>8.5124164691187012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1.4875835308812988</c:v>
                </c:pt>
                <c:pt idx="1">
                  <c:v>1.4875835308812988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Countess Of Chester Hospital (443)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Countess Of Chester Hospital (443)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Countess Of Chester Hospital (443)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Countess Of Chester Hospital (443)</c:v>
                </c:pt>
              </c:strCache>
            </c:strRef>
          </c:cat>
          <c:val>
            <c:numRef>
              <c:f>Sheet1!$G$2:$G$3</c:f>
              <c:numCache>
                <c:formatCode>0.0;;</c:formatCode>
                <c:ptCount val="2"/>
                <c:pt idx="0">
                  <c:v>8.3568257886720279</c:v>
                </c:pt>
                <c:pt idx="1">
                  <c:v>8.3568257886720279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Countess Of Chester Hospital (443)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Countess Of Chester Hospital (443)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Countess Of Chester Hospital (443)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1.6431742113279721</c:v>
                </c:pt>
                <c:pt idx="1">
                  <c:v>1.6431742113279721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Countess Of Chester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Countess Of Chester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Countess Of Chester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Countess Of Chester Hospital (474)</c:v>
                </c:pt>
              </c:strCache>
            </c:strRef>
          </c:cat>
          <c:val>
            <c:numRef>
              <c:f>Sheet1!$G$2:$G$3</c:f>
              <c:numCache>
                <c:formatCode>0.0;;</c:formatCode>
                <c:ptCount val="2"/>
                <c:pt idx="0">
                  <c:v>8.7885617428674365</c:v>
                </c:pt>
                <c:pt idx="1">
                  <c:v>8.7885617428674365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Countess Of Chester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Countess Of Chester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Countess Of Chester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1.2114382571325635</c:v>
                </c:pt>
                <c:pt idx="1">
                  <c:v>1.2114382571325635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Sheet1!$G$2:$G$3</c:f>
              <c:numCache>
                <c:formatCode>0.0;;</c:formatCode>
                <c:ptCount val="2"/>
                <c:pt idx="0">
                  <c:v>8.6023948078966797</c:v>
                </c:pt>
                <c:pt idx="1">
                  <c:v>8.6023948078966797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Countess Of Chester Hospital (469)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1.3976051921033203</c:v>
                </c:pt>
                <c:pt idx="1">
                  <c:v>1.3976051921033203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Sheet1!$G$2:$G$3</c:f>
              <c:numCache>
                <c:formatCode>0.0;;</c:formatCode>
                <c:ptCount val="2"/>
                <c:pt idx="0">
                  <c:v>7.0612622350780532</c:v>
                </c:pt>
                <c:pt idx="1">
                  <c:v>7.0612622350780532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2.9387377649219468</c:v>
                </c:pt>
                <c:pt idx="1">
                  <c:v>2.9387377649219468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Countess Of Chester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Countess Of Chester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Countess Of Chester Hospital (422)</c:v>
                </c:pt>
              </c:strCache>
            </c:strRef>
          </c:cat>
          <c:val>
            <c:numRef>
              <c:f>Sheet1!$F$2:$F$3</c:f>
              <c:numCache>
                <c:formatCode>0.0;;</c:formatCode>
                <c:ptCount val="2"/>
                <c:pt idx="0">
                  <c:v>7.169100748046346</c:v>
                </c:pt>
                <c:pt idx="1">
                  <c:v>7.169100748046346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Countess Of Chester Hospital (422)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Countess Of Chester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Countess Of Chester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Countess Of Chester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2.830899251953654</c:v>
                </c:pt>
                <c:pt idx="1">
                  <c:v>2.830899251953654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Countess Of Chester Hospital (453)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Countess Of Chester Hospital (453)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Countess Of Chester Hospital (453)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Countess Of Chester Hospital (453)</c:v>
                </c:pt>
              </c:strCache>
            </c:strRef>
          </c:cat>
          <c:val>
            <c:numRef>
              <c:f>Sheet1!$G$2:$G$3</c:f>
              <c:numCache>
                <c:formatCode>0.0;;</c:formatCode>
                <c:ptCount val="2"/>
                <c:pt idx="0">
                  <c:v>6.9404560168778806</c:v>
                </c:pt>
                <c:pt idx="1">
                  <c:v>6.9404560168778806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Countess Of Chester Hospital (453)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Countess Of Chester Hospital (453)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Countess Of Chester Hospital (453)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3.0595439831221194</c:v>
                </c:pt>
                <c:pt idx="1">
                  <c:v>3.0595439831221194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6.4275828322270891</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Countess Of Chester Hospital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Countess Of Chester Hospital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Countess Of Chester Hospital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Countess Of Chester Hospital (452)</c:v>
                </c:pt>
              </c:strCache>
            </c:strRef>
          </c:cat>
          <c:val>
            <c:numRef>
              <c:f>Sheet1!$G$2:$G$3</c:f>
              <c:numCache>
                <c:formatCode>0.0;;</c:formatCode>
                <c:ptCount val="2"/>
                <c:pt idx="0">
                  <c:v>8.5343127182062624</c:v>
                </c:pt>
                <c:pt idx="1">
                  <c:v>8.5343127182062624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Countess Of Chester Hospital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Countess Of Chester Hospital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Countess Of Chester Hospital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1.4656872817937376</c:v>
                </c:pt>
                <c:pt idx="1">
                  <c:v>1.4656872817937376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Countess Of Chester Hospital (408)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Countess Of Chester Hospital (408)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Countess Of Chester Hospital (408)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Countess Of Chester Hospital (408)</c:v>
                </c:pt>
              </c:strCache>
            </c:strRef>
          </c:cat>
          <c:val>
            <c:numRef>
              <c:f>Sheet1!$G$2:$G$3</c:f>
              <c:numCache>
                <c:formatCode>0.0;;</c:formatCode>
                <c:ptCount val="2"/>
                <c:pt idx="0">
                  <c:v>7.4157946451933174</c:v>
                </c:pt>
                <c:pt idx="1">
                  <c:v>7.4157946451933174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Countess Of Chester Hospital (408)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Countess Of Chester Hospital (408)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Countess Of Chester Hospital (408)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2.5842053548066826</c:v>
                </c:pt>
                <c:pt idx="1">
                  <c:v>2.5842053548066826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Sheet1!$G$2:$G$3</c:f>
              <c:numCache>
                <c:formatCode>0.0;;</c:formatCode>
                <c:ptCount val="2"/>
                <c:pt idx="0">
                  <c:v>9.347094693799848</c:v>
                </c:pt>
                <c:pt idx="1">
                  <c:v>9.347094693799848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0.65290530620015197</c:v>
                </c:pt>
                <c:pt idx="1">
                  <c:v>0.65290530620015197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Countess Of Chester Hospital (375)</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Countess Of Chester Hospital (375)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Countess Of Chester Hospital (375)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Countess Of Chester Hospital (375)</c:v>
                </c:pt>
              </c:strCache>
            </c:strRef>
          </c:cat>
          <c:val>
            <c:numRef>
              <c:f>Sheet1!$G$2:$G$3</c:f>
              <c:numCache>
                <c:formatCode>0.0;;</c:formatCode>
                <c:ptCount val="2"/>
                <c:pt idx="0">
                  <c:v>8.508391136612925</c:v>
                </c:pt>
                <c:pt idx="1">
                  <c:v>8.508391136612925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Countess Of Chester Hospital (375)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Countess Of Chester Hospital (375)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Countess Of Chester Hospital (375)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1.491608863387075</c:v>
                </c:pt>
                <c:pt idx="1">
                  <c:v>1.491608863387075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Countess Of Chester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Countess Of Chester Hospital (420)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Countess Of Chester Hospital (420)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Countess Of Chester Hospital (420)</c:v>
                </c:pt>
              </c:strCache>
            </c:strRef>
          </c:cat>
          <c:val>
            <c:numRef>
              <c:f>Sheet1!$G$2:$G$3</c:f>
              <c:numCache>
                <c:formatCode>0.0;;</c:formatCode>
                <c:ptCount val="2"/>
                <c:pt idx="0">
                  <c:v>8.0365158772861154</c:v>
                </c:pt>
                <c:pt idx="1">
                  <c:v>8.0365158772861154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Countess Of Chester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Countess Of Chester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Countess Of Chester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1.9634841227138846</c:v>
                </c:pt>
                <c:pt idx="1">
                  <c:v>1.9634841227138846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Countess Of Chester Hospital (36)</c:v>
                </c:pt>
              </c:strCache>
            </c:strRef>
          </c:cat>
          <c:val>
            <c:numRef>
              <c:f>Sheet1!$D$2:$D$3</c:f>
              <c:numCache>
                <c:formatCode>0.0;;</c:formatCode>
                <c:ptCount val="2"/>
                <c:pt idx="0">
                  <c:v>8.5360053945027445</c:v>
                </c:pt>
                <c:pt idx="1">
                  <c:v>8.5360053945027445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Countess Of Chester Hospital (36)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Countess Of Chester Hospital (36)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Countess Of Chester Hospital (36)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Countess Of Chester Hospital (36)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Countess Of Chester Hospital (36)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Countess Of Chester Hospital (36)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Countess Of Chester Hospital (37)</c:v>
                </c:pt>
              </c:strCache>
            </c:strRef>
          </c:cat>
          <c:val>
            <c:numRef>
              <c:f>Sheet1!$D$2:$D$3</c:f>
              <c:numCache>
                <c:formatCode>0.0;;</c:formatCode>
                <c:ptCount val="2"/>
                <c:pt idx="0">
                  <c:v>9.3047657961811385</c:v>
                </c:pt>
                <c:pt idx="1">
                  <c:v>9.3047657961811385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Countess Of Chester Hospital (37)</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Countess Of Chester Hospital (37)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Countess Of Chester Hospital (37)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Countess Of Chester Hospital (37)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Countess Of Chester Hospital (37)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Countess Of Chester Hospital (37)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Countess Of Chester Hospital (100)</c:v>
                </c:pt>
              </c:strCache>
            </c:strRef>
          </c:cat>
          <c:val>
            <c:numRef>
              <c:f>Sheet1!$D$2:$D$3</c:f>
              <c:numCache>
                <c:formatCode>0.0;;</c:formatCode>
                <c:ptCount val="2"/>
                <c:pt idx="0">
                  <c:v>8.4725778049842368</c:v>
                </c:pt>
                <c:pt idx="1">
                  <c:v>8.4725778049842368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Countess Of Chester Hospital (100)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Countess Of Chester Hospital (100)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Countess Of Chester Hospital (100)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Countess Of Chester Hospital (100)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Countess Of Chester Hospital (100)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Countess Of Chester Hospital (100)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Countess Of Chester Hospital (69)</c:v>
                </c:pt>
              </c:strCache>
            </c:strRef>
          </c:cat>
          <c:val>
            <c:numRef>
              <c:f>Sheet1!$D$2:$D$3</c:f>
              <c:numCache>
                <c:formatCode>0.0;;</c:formatCode>
                <c:ptCount val="2"/>
                <c:pt idx="0">
                  <c:v>7.4731605430075474</c:v>
                </c:pt>
                <c:pt idx="1">
                  <c:v>7.4731605430075474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Countess Of Chester Hospital (69)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Countess Of Chester Hospital (69)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Countess Of Chester Hospital (69)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Countess Of Chester Hospital (69)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Countess Of Chester Hospital (69)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Countess Of Chester Hospital (69)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Countess Of Chester Hospital (41)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Countess Of Chester Hospital (41)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Countess Of Chester Hospital (41)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Countess Of Chester Hospital (41)</c:v>
                </c:pt>
              </c:strCache>
            </c:strRef>
          </c:cat>
          <c:val>
            <c:numRef>
              <c:f>Sheet1!$G$2:$G$3</c:f>
              <c:numCache>
                <c:formatCode>0.0;;</c:formatCode>
                <c:ptCount val="2"/>
                <c:pt idx="0">
                  <c:v>5.9789754245010256</c:v>
                </c:pt>
                <c:pt idx="1">
                  <c:v>5.9789754245010256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Countess Of Chester Hospital (41)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Countess Of Chester Hospital (41)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Countess Of Chester Hospital (41)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4.0210245754989744</c:v>
                </c:pt>
                <c:pt idx="1">
                  <c:v>4.0210245754989744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0.2500504292398853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0.67154559509616885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0.1872218910847403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1.9545698779972103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0.1872218910847403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0.67154559509616885</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0.53724125540573464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4.1329663393350664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Countess Of Chester Hospital (40)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Countess Of Chester Hospital (40)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Countess Of Chester Hospital (40)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Countess Of Chester Hospital (40)</c:v>
                </c:pt>
              </c:strCache>
            </c:strRef>
          </c:cat>
          <c:val>
            <c:numRef>
              <c:f>Sheet1!$G$2:$G$3</c:f>
              <c:numCache>
                <c:formatCode>0.0;;</c:formatCode>
                <c:ptCount val="2"/>
                <c:pt idx="0">
                  <c:v>7.036472706834763</c:v>
                </c:pt>
                <c:pt idx="1">
                  <c:v>7.036472706834763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Countess Of Chester Hospital (40)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Countess Of Chester Hospital (40)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Countess Of Chester Hospital (40)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2.963527293165237</c:v>
                </c:pt>
                <c:pt idx="1">
                  <c:v>2.963527293165237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Countess Of Chester Hospital (462)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Countess Of Chester Hospital (462)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Countess Of Chester Hospital (462)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Countess Of Chester Hospital (462)</c:v>
                </c:pt>
              </c:strCache>
            </c:strRef>
          </c:cat>
          <c:val>
            <c:numRef>
              <c:f>Sheet1!$G$2:$G$3</c:f>
              <c:numCache>
                <c:formatCode>0.0;;</c:formatCode>
                <c:ptCount val="2"/>
                <c:pt idx="0">
                  <c:v>6.3049483862265649</c:v>
                </c:pt>
                <c:pt idx="1">
                  <c:v>6.3049483862265649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Countess Of Chester Hospital (462)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Countess Of Chester Hospital (462)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Countess Of Chester Hospital (462)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3.6950516137734351</c:v>
                </c:pt>
                <c:pt idx="1">
                  <c:v>3.6950516137734351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Countess Of Chester Hospital (351)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Countess Of Chester Hospital (351)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Countess Of Chester Hospital (351)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Countess Of Chester Hospital (351)</c:v>
                </c:pt>
              </c:strCache>
            </c:strRef>
          </c:cat>
          <c:val>
            <c:numRef>
              <c:f>Sheet1!$G$2:$G$3</c:f>
              <c:numCache>
                <c:formatCode>0.0;;</c:formatCode>
                <c:ptCount val="2"/>
                <c:pt idx="0">
                  <c:v>5.1404427311839562</c:v>
                </c:pt>
                <c:pt idx="1">
                  <c:v>5.1404427311839562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Countess Of Chester Hospital (351)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Countess Of Chester Hospital (351)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Countess Of Chester Hospital (351)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4.8595572688160438</c:v>
                </c:pt>
                <c:pt idx="1">
                  <c:v>4.8595572688160438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Countess Of Chester Hospital (176)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Countess Of Chester Hospital (176)</c:v>
                </c:pt>
              </c:strCache>
            </c:strRef>
          </c:cat>
          <c:val>
            <c:numRef>
              <c:f>Sheet1!$E$2:$E$3</c:f>
              <c:numCache>
                <c:formatCode>0.0;;</c:formatCode>
                <c:ptCount val="2"/>
                <c:pt idx="0">
                  <c:v>6.7844139418715974</c:v>
                </c:pt>
                <c:pt idx="1">
                  <c:v>6.7844139418715974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Countess Of Chester Hospital (176)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Countess Of Chester Hospital (176)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Countess Of Chester Hospital (176)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Countess Of Chester Hospital (176)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Countess Of Chester Hospital (176)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3.2155860581284026</c:v>
                </c:pt>
                <c:pt idx="1">
                  <c:v>3.2155860581284026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Sheet1!$E$2:$E$3</c:f>
              <c:numCache>
                <c:formatCode>0.0;;</c:formatCode>
                <c:ptCount val="2"/>
                <c:pt idx="0">
                  <c:v>6.2970288965138499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Sheet1!$F$2:$F$3</c:f>
              <c:numCache>
                <c:formatCode>0.0;;</c:formatCode>
                <c:ptCount val="2"/>
                <c:pt idx="0">
                  <c:v>0</c:v>
                </c:pt>
                <c:pt idx="1">
                  <c:v>6.2970288965138499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Countess Of Chester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3.7029711034861501</c:v>
                </c:pt>
                <c:pt idx="1">
                  <c:v>3.7029711034861501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Countess Of Chester Hospital (432)</c:v>
                </c:pt>
              </c:strCache>
            </c:strRef>
          </c:cat>
          <c:val>
            <c:numRef>
              <c:f>Sheet1!$D$2:$D$3</c:f>
              <c:numCache>
                <c:formatCode>0.0;;</c:formatCode>
                <c:ptCount val="2"/>
                <c:pt idx="0">
                  <c:v>0</c:v>
                </c:pt>
                <c:pt idx="1">
                  <c:v>6.8686034841489336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Countess Of Chester Hospital (432)</c:v>
                </c:pt>
              </c:strCache>
            </c:strRef>
          </c:cat>
          <c:val>
            <c:numRef>
              <c:f>Sheet1!$E$2:$E$3</c:f>
              <c:numCache>
                <c:formatCode>0.0;;</c:formatCode>
                <c:ptCount val="2"/>
                <c:pt idx="0">
                  <c:v>6.8686034841489336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Countess Of Chester Hospital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Countess Of Chester Hospital (432)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Countess Of Chester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Countess Of Chester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Countess Of Chester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3.1313965158510664</c:v>
                </c:pt>
                <c:pt idx="1">
                  <c:v>3.1313965158510664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Countess Of Chester Hospital (304)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Countess Of Chester Hospital (304)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Countess Of Chester Hospital (304)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Countess Of Chester Hospital (304)</c:v>
                </c:pt>
              </c:strCache>
            </c:strRef>
          </c:cat>
          <c:val>
            <c:numRef>
              <c:f>Sheet1!$G$2:$G$3</c:f>
              <c:numCache>
                <c:formatCode>0.0;;</c:formatCode>
                <c:ptCount val="2"/>
                <c:pt idx="0">
                  <c:v>8.9119258579177973</c:v>
                </c:pt>
                <c:pt idx="1">
                  <c:v>8.9119258579177973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Countess Of Chester Hospital (304)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Countess Of Chester Hospital (304)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Countess Of Chester Hospital (304)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1.0880741420822027</c:v>
                </c:pt>
                <c:pt idx="1">
                  <c:v>1.0880741420822027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Countess Of Chester Hospital (383)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Countess Of Chester Hospital (383)</c:v>
                </c:pt>
              </c:strCache>
            </c:strRef>
          </c:cat>
          <c:val>
            <c:numRef>
              <c:f>Sheet1!$E$2:$E$3</c:f>
              <c:numCache>
                <c:formatCode>0.0;;</c:formatCode>
                <c:ptCount val="2"/>
                <c:pt idx="0">
                  <c:v>0</c:v>
                </c:pt>
                <c:pt idx="1">
                  <c:v>3.8627010334569598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Countess Of Chester Hospital (383)</c:v>
                </c:pt>
              </c:strCache>
            </c:strRef>
          </c:cat>
          <c:val>
            <c:numRef>
              <c:f>Sheet1!$F$2:$F$3</c:f>
              <c:numCache>
                <c:formatCode>0.0;;</c:formatCode>
                <c:ptCount val="2"/>
                <c:pt idx="0">
                  <c:v>3.8627010334569598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Countess Of Chester Hospital (383)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Countess Of Chester Hospital (383)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Countess Of Chester Hospital (383)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Countess Of Chester Hospital (383)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6.1372989665430406</c:v>
                </c:pt>
                <c:pt idx="1">
                  <c:v>6.1372989665430406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Countess Of Chester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Countess Of Chester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Countess Of Chester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Countess Of Chester Hospital (426)</c:v>
                </c:pt>
              </c:strCache>
            </c:strRef>
          </c:cat>
          <c:val>
            <c:numRef>
              <c:f>Sheet1!$G$2:$G$3</c:f>
              <c:numCache>
                <c:formatCode>0.0;;</c:formatCode>
                <c:ptCount val="2"/>
                <c:pt idx="0">
                  <c:v>6.2248539293927951</c:v>
                </c:pt>
                <c:pt idx="1">
                  <c:v>6.2248539293927951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Countess Of Chester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Countess Of Chester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Countess Of Chester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3.7751460706072049</c:v>
                </c:pt>
                <c:pt idx="1">
                  <c:v>3.7751460706072049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Countess Of Chester Hospital (427)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Countess Of Chester Hospital (427)</c:v>
                </c:pt>
              </c:strCache>
            </c:strRef>
          </c:cat>
          <c:val>
            <c:numRef>
              <c:f>Sheet1!$E$2:$E$3</c:f>
              <c:numCache>
                <c:formatCode>0.0;;</c:formatCode>
                <c:ptCount val="2"/>
                <c:pt idx="0">
                  <c:v>6.5862441032491477</c:v>
                </c:pt>
                <c:pt idx="1">
                  <c:v>6.5862441032491477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Countess Of Chester Hospital (427)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Countess Of Chester Hospital (427)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Countess Of Chester Hospital (427)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Countess Of Chester Hospital (427)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Countess Of Chester Hospital (427)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3.4137558967508523</c:v>
                </c:pt>
                <c:pt idx="1">
                  <c:v>3.4137558967508523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6.6177030643936874E-2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0.62399175644742666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0.17396423640698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1.8161618513722111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0.17396423640698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0.62399175644742666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1.0457902344691732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5.5027124061975261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Countess Of Chester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Countess Of Chester Hospital (252)</c:v>
                </c:pt>
              </c:strCache>
            </c:strRef>
          </c:cat>
          <c:val>
            <c:numRef>
              <c:f>Sheet1!$E$2:$E$3</c:f>
              <c:numCache>
                <c:formatCode>0.0;;</c:formatCode>
                <c:ptCount val="2"/>
                <c:pt idx="0">
                  <c:v>7.1038198523183622</c:v>
                </c:pt>
                <c:pt idx="1">
                  <c:v>7.1038198523183622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Countess Of Chester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Countess Of Chester Hospital (252)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Countess Of Chester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Countess Of Chester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Countess Of Chester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2.8961801476816378</c:v>
                </c:pt>
                <c:pt idx="1">
                  <c:v>2.8961801476816378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Countess Of Chester Hospital (278)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Countess Of Chester Hospital (278)</c:v>
                </c:pt>
              </c:strCache>
            </c:strRef>
          </c:cat>
          <c:val>
            <c:numRef>
              <c:f>Sheet1!$E$2:$E$3</c:f>
              <c:numCache>
                <c:formatCode>0.0;;</c:formatCode>
                <c:ptCount val="2"/>
                <c:pt idx="0">
                  <c:v>0</c:v>
                </c:pt>
                <c:pt idx="1">
                  <c:v>5.6794090885229194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Countess Of Chester Hospital (278)</c:v>
                </c:pt>
              </c:strCache>
            </c:strRef>
          </c:cat>
          <c:val>
            <c:numRef>
              <c:f>Sheet1!$F$2:$F$3</c:f>
              <c:numCache>
                <c:formatCode>0.0;;</c:formatCode>
                <c:ptCount val="2"/>
                <c:pt idx="0">
                  <c:v>5.6794090885229194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Countess Of Chester Hospital (278)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Countess Of Chester Hospital (278)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Countess Of Chester Hospital (278)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(278)</c:v>
                </c:pt>
                <c:pt idx="1">
                  <c:v>Countess Of Chester Hospital (278)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4.3205909114770806</c:v>
                </c:pt>
                <c:pt idx="1">
                  <c:v>4.3205909114770806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Sheet1!$G$2:$G$3</c:f>
              <c:numCache>
                <c:formatCode>0.0;;</c:formatCode>
                <c:ptCount val="2"/>
                <c:pt idx="0">
                  <c:v>8.8898387962700625</c:v>
                </c:pt>
                <c:pt idx="1">
                  <c:v>8.8898387962700625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Countess Of Chester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1.1101612037299375</c:v>
                </c:pt>
                <c:pt idx="1">
                  <c:v>1.1101612037299375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Sheet1!$G$2:$G$3</c:f>
              <c:numCache>
                <c:formatCode>0.0;;</c:formatCode>
                <c:ptCount val="2"/>
                <c:pt idx="0">
                  <c:v>8.8590301101767199</c:v>
                </c:pt>
                <c:pt idx="1">
                  <c:v>8.8590301101767199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Countess Of Chester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1.1409698898232801</c:v>
                </c:pt>
                <c:pt idx="1">
                  <c:v>1.1409698898232801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Countess Of Chester Hospital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Countess Of Chester Hospital (468)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Countess Of Chester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Countess Of Chester Hospital (468)</c:v>
                </c:pt>
              </c:strCache>
            </c:strRef>
          </c:cat>
          <c:val>
            <c:numRef>
              <c:f>Sheet1!$G$2:$G$3</c:f>
              <c:numCache>
                <c:formatCode>0.0;;</c:formatCode>
                <c:ptCount val="2"/>
                <c:pt idx="0">
                  <c:v>7.7942290202396736</c:v>
                </c:pt>
                <c:pt idx="1">
                  <c:v>7.7942290202396736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Countess Of Chester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Countess Of Chester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Countess Of Chester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2.2057709797603264</c:v>
                </c:pt>
                <c:pt idx="1">
                  <c:v>2.2057709797603264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7.3213163298993411</c:v>
                </c:pt>
                <c:pt idx="1">
                  <c:v>6.1485132508278859</c:v>
                </c:pt>
                <c:pt idx="2">
                  <c:v>5.8431300389496572</c:v>
                </c:pt>
                <c:pt idx="3">
                  <c:v>5.7346772459387454</c:v>
                </c:pt>
                <c:pt idx="4">
                  <c:v>5.5027124061975261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5.8312054844096046</c:v>
                </c:pt>
                <c:pt idx="1">
                  <c:v>5.5547288880771264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8.0422375502673979</c:v>
                </c:pt>
                <c:pt idx="1">
                  <c:v>7.8833288803474044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8.1589766200300122</c:v>
                </c:pt>
                <c:pt idx="1">
                  <c:v>8.3045151031641815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9.2318239205488517</c:v>
                </c:pt>
                <c:pt idx="1">
                  <c:v>9.1754435473476175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6.6243015117791515E-2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0.20987093101933318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2.1910226291430401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0.20987093101933318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0.2796993900563578</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7.9503103098625836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3.549211782853634</c:v>
                </c:pt>
                <c:pt idx="1">
                  <c:v>3.2960032808515032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6.7791504421555224</c:v>
                </c:pt>
                <c:pt idx="1">
                  <c:v>6.1900504787111368</c:v>
                </c:pt>
                <c:pt idx="2">
                  <c:v>5.7568319117993934</c:v>
                </c:pt>
                <c:pt idx="3">
                  <c:v>6.3370920634107772</c:v>
                </c:pt>
                <c:pt idx="4">
                  <c:v>6.3434267309541159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9.117302039587095</c:v>
                </c:pt>
                <c:pt idx="1">
                  <c:v>9.05007321397437</c:v>
                </c:pt>
                <c:pt idx="2">
                  <c:v>8.6077038104638781</c:v>
                </c:pt>
                <c:pt idx="3">
                  <c:v>8.7822335383633856</c:v>
                </c:pt>
                <c:pt idx="4">
                  <c:v>8.7080457610050725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8.2821994028763264</c:v>
                </c:pt>
                <c:pt idx="1">
                  <c:v>7.7360751791251214</c:v>
                </c:pt>
                <c:pt idx="2">
                  <c:v>8.1138383272788559</c:v>
                </c:pt>
                <c:pt idx="3">
                  <c:v>8.1096840315915433</c:v>
                </c:pt>
                <c:pt idx="4">
                  <c:v>7.7204921000228728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8.3099535679260228</c:v>
                </c:pt>
                <c:pt idx="1">
                  <c:v>7.687617698971609</c:v>
                </c:pt>
                <c:pt idx="2">
                  <c:v>6.7758908697727476</c:v>
                </c:pt>
                <c:pt idx="3">
                  <c:v>7.7829903779112879</c:v>
                </c:pt>
                <c:pt idx="4">
                  <c:v>7.511964639261584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9.6131808227582578</c:v>
                </c:pt>
                <c:pt idx="1">
                  <c:v>9.509489592485501</c:v>
                </c:pt>
                <c:pt idx="2">
                  <c:v>9.2177654523856773</c:v>
                </c:pt>
                <c:pt idx="3">
                  <c:v>9.3624728294742425</c:v>
                </c:pt>
                <c:pt idx="4">
                  <c:v>9.1752229321825318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8.7938001667183556</c:v>
                </c:pt>
                <c:pt idx="1">
                  <c:v>8.7480995435822635</c:v>
                </c:pt>
                <c:pt idx="2">
                  <c:v>8.6681587935621405</c:v>
                </c:pt>
                <c:pt idx="3">
                  <c:v>8.7316314983844077</c:v>
                </c:pt>
                <c:pt idx="4">
                  <c:v>8.2205780672064304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9.2537695911067051</c:v>
                </c:pt>
                <c:pt idx="1">
                  <c:v>9.0915928172629776</c:v>
                </c:pt>
                <c:pt idx="2">
                  <c:v>8.9658087474941262</c:v>
                </c:pt>
                <c:pt idx="3">
                  <c:v>9.1182228133065344</c:v>
                </c:pt>
                <c:pt idx="4">
                  <c:v>8.838025758730149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8.6033219553235281</c:v>
                </c:pt>
                <c:pt idx="1">
                  <c:v>8.6093124167450377</c:v>
                </c:pt>
                <c:pt idx="2">
                  <c:v>8.5098593564104128</c:v>
                </c:pt>
                <c:pt idx="3">
                  <c:v>8.6783290460904841</c:v>
                </c:pt>
                <c:pt idx="4">
                  <c:v>8.5124164691187012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9.0629719824931882</c:v>
                </c:pt>
                <c:pt idx="1">
                  <c:v>8.8025090206396062</c:v>
                </c:pt>
                <c:pt idx="2">
                  <c:v>8.6494287616045327</c:v>
                </c:pt>
                <c:pt idx="3">
                  <c:v>8.7039528116251308</c:v>
                </c:pt>
                <c:pt idx="4">
                  <c:v>8.3568257886720279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0.46274101440660687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0.23087482995848951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2.4103003426043994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0.23087482995848951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0.64967767710504631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8.1243422735131841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9.1773893168952458</c:v>
                </c:pt>
                <c:pt idx="1">
                  <c:v>8.8952179635675659</c:v>
                </c:pt>
                <c:pt idx="2">
                  <c:v>8.7533593109054841</c:v>
                </c:pt>
                <c:pt idx="3">
                  <c:v>8.9422129473976302</c:v>
                </c:pt>
                <c:pt idx="4">
                  <c:v>8.7885617428674365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8.7208681315895635</c:v>
                </c:pt>
                <c:pt idx="1">
                  <c:v>8.7021310019213711</c:v>
                </c:pt>
                <c:pt idx="2">
                  <c:v>8.6668412955902596</c:v>
                </c:pt>
                <c:pt idx="3">
                  <c:v>8.6860920051625463</c:v>
                </c:pt>
                <c:pt idx="4">
                  <c:v>8.6023948078966797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7.8333903308071759</c:v>
                </c:pt>
                <c:pt idx="1">
                  <c:v>7.3917570849992877</c:v>
                </c:pt>
                <c:pt idx="2">
                  <c:v>6.8698074759209771</c:v>
                </c:pt>
                <c:pt idx="3">
                  <c:v>7.3617823513886078</c:v>
                </c:pt>
                <c:pt idx="4">
                  <c:v>7.0612622350780532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8.0650849157683506</c:v>
                </c:pt>
                <c:pt idx="1">
                  <c:v>8.2196605654056256</c:v>
                </c:pt>
                <c:pt idx="2">
                  <c:v>8.0064204862094286</c:v>
                </c:pt>
                <c:pt idx="3">
                  <c:v>8.1700215362811885</c:v>
                </c:pt>
                <c:pt idx="4">
                  <c:v>7.169100748046346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7.2228827594899432</c:v>
                </c:pt>
                <c:pt idx="1">
                  <c:v>6.7605195490968741</c:v>
                </c:pt>
                <c:pt idx="2">
                  <c:v>6.6362205874800706</c:v>
                </c:pt>
                <c:pt idx="3">
                  <c:v>7.0957433041827782</c:v>
                </c:pt>
                <c:pt idx="4">
                  <c:v>6.9404560168778806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8.9607190494736759</c:v>
                </c:pt>
                <c:pt idx="1">
                  <c:v>8.7818500948371945</c:v>
                </c:pt>
                <c:pt idx="2">
                  <c:v>8.6782679278458019</c:v>
                </c:pt>
                <c:pt idx="3">
                  <c:v>9.0025212734058062</c:v>
                </c:pt>
                <c:pt idx="4">
                  <c:v>8.5343127182062624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7.7233728999161997</c:v>
                </c:pt>
                <c:pt idx="1">
                  <c:v>7.4912717987282793</c:v>
                </c:pt>
                <c:pt idx="2">
                  <c:v>7.4903446996667142</c:v>
                </c:pt>
                <c:pt idx="3">
                  <c:v>7.663222980336279</c:v>
                </c:pt>
                <c:pt idx="4">
                  <c:v>7.4157946451933174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9.4133108852776068</c:v>
                </c:pt>
                <c:pt idx="1">
                  <c:v>9.454158868495826</c:v>
                </c:pt>
                <c:pt idx="2">
                  <c:v>9.4201634388613442</c:v>
                </c:pt>
                <c:pt idx="3">
                  <c:v>9.5357067405738096</c:v>
                </c:pt>
                <c:pt idx="4">
                  <c:v>9.347094693799848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8.9958072776599884</c:v>
                </c:pt>
                <c:pt idx="1">
                  <c:v>8.8044574154410409</c:v>
                </c:pt>
                <c:pt idx="2">
                  <c:v>8.3808485188910193</c:v>
                </c:pt>
                <c:pt idx="3">
                  <c:v>9.0754993977553813</c:v>
                </c:pt>
                <c:pt idx="4">
                  <c:v>8.508391136612925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8.3138160337237803</c:v>
                </c:pt>
                <c:pt idx="1">
                  <c:v>8.1599036291013309</c:v>
                </c:pt>
                <c:pt idx="2">
                  <c:v>7.894155533932941</c:v>
                </c:pt>
                <c:pt idx="3">
                  <c:v>8.2318472079173244</c:v>
                </c:pt>
                <c:pt idx="4">
                  <c:v>8.0365158772861154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7.0134026210443121</c:v>
                </c:pt>
                <c:pt idx="1">
                  <c:v>6.7246282339276657</c:v>
                </c:pt>
                <c:pt idx="2">
                  <c:v>6.5395206072684093</c:v>
                </c:pt>
                <c:pt idx="3">
                  <c:v>6.8328830123570601</c:v>
                </c:pt>
                <c:pt idx="4">
                  <c:v>6.3049483862265649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4.9332624284318278</c:v>
                </c:pt>
                <c:pt idx="1">
                  <c:v>6.2232747977191361</c:v>
                </c:pt>
                <c:pt idx="2">
                  <c:v>5.1404427311839562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8.7747773147937753</c:v>
                </c:pt>
                <c:pt idx="1">
                  <c:v>8.9147026894523531</c:v>
                </c:pt>
                <c:pt idx="2">
                  <c:v>7.9496776289798836</c:v>
                </c:pt>
                <c:pt idx="3">
                  <c:v>8.5543139170136904</c:v>
                </c:pt>
                <c:pt idx="4">
                  <c:v>6.7844139418715974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7.1892940221451269</c:v>
                </c:pt>
                <c:pt idx="1">
                  <c:v>6.9997783896822874</c:v>
                </c:pt>
                <c:pt idx="2">
                  <c:v>6.3182344998560529</c:v>
                </c:pt>
                <c:pt idx="3">
                  <c:v>6.9869821941331676</c:v>
                </c:pt>
                <c:pt idx="4">
                  <c:v>6.2970288965138499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6.933493809612262</c:v>
                </c:pt>
                <c:pt idx="1">
                  <c:v>7.9003165625553162</c:v>
                </c:pt>
                <c:pt idx="2">
                  <c:v>7.6762682688309063</c:v>
                </c:pt>
                <c:pt idx="3">
                  <c:v>7.6130939233529222</c:v>
                </c:pt>
                <c:pt idx="4">
                  <c:v>6.8686034841489336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9.0022173643536867</c:v>
                </c:pt>
                <c:pt idx="1">
                  <c:v>8.725430120229186</c:v>
                </c:pt>
                <c:pt idx="2">
                  <c:v>8.820522300434277</c:v>
                </c:pt>
                <c:pt idx="3">
                  <c:v>8.9119258579177973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4.8026232209963879</c:v>
                </c:pt>
                <c:pt idx="1">
                  <c:v>4.9909496865153749</c:v>
                </c:pt>
                <c:pt idx="2">
                  <c:v>4.1327455216238667</c:v>
                </c:pt>
                <c:pt idx="3">
                  <c:v>4.2975647216150747</c:v>
                </c:pt>
                <c:pt idx="4">
                  <c:v>3.8627010334569598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6.65638129506572</c:v>
                </c:pt>
                <c:pt idx="1">
                  <c:v>6.824312544465359</c:v>
                </c:pt>
                <c:pt idx="2">
                  <c:v>6.2294132006465546</c:v>
                </c:pt>
                <c:pt idx="3">
                  <c:v>6.7802131349961137</c:v>
                </c:pt>
                <c:pt idx="4">
                  <c:v>6.2248539293927951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7.9350947017631901</c:v>
                </c:pt>
                <c:pt idx="1">
                  <c:v>7.0101903657472748</c:v>
                </c:pt>
                <c:pt idx="2">
                  <c:v>6.2638340739078409</c:v>
                </c:pt>
                <c:pt idx="3">
                  <c:v>7.4263661221271899</c:v>
                </c:pt>
                <c:pt idx="4">
                  <c:v>6.5862441032491477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8.0840175256956321</c:v>
                </c:pt>
                <c:pt idx="1">
                  <c:v>7.8319891020323222</c:v>
                </c:pt>
                <c:pt idx="2">
                  <c:v>7.2173332675284732</c:v>
                </c:pt>
                <c:pt idx="3">
                  <c:v>8.1459327161751229</c:v>
                </c:pt>
                <c:pt idx="4">
                  <c:v>7.1038198523183622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9.0730077963060296</c:v>
                </c:pt>
                <c:pt idx="1">
                  <c:v>8.8898387962700625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9.1289887077872773</c:v>
                </c:pt>
                <c:pt idx="1">
                  <c:v>9.1206041092310191</c:v>
                </c:pt>
                <c:pt idx="2">
                  <c:v>8.9522651603734236</c:v>
                </c:pt>
                <c:pt idx="3">
                  <c:v>9.2047726849992966</c:v>
                </c:pt>
                <c:pt idx="4">
                  <c:v>8.8590301101767199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8.3282038761916528</c:v>
                </c:pt>
                <c:pt idx="1">
                  <c:v>7.9352292610168842</c:v>
                </c:pt>
                <c:pt idx="2">
                  <c:v>7.7488323484000983</c:v>
                </c:pt>
                <c:pt idx="3">
                  <c:v>7.9383280658218274</c:v>
                </c:pt>
                <c:pt idx="4">
                  <c:v>7.7942290202396736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7.0379274559638594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0.85209713024282563</c:v>
                </c:pt>
                <c:pt idx="1">
                  <c:v>0.1479028697571744</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0.25950681159278632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0.12198095712399892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1.2734638193347028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0.12198095712399937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0.43753310025674264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1.1659207484221206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3.2960032808515032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0.18180822985789824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0.25894393345959443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7.2191632647495396E-2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0.75367036300455226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3.985281796949991E-2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9.1754435473476175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4.6458773136477838E-2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0.36335568358702464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0.10130084794586214</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1.0575664248628973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0.10130084794586125</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0.29793622110070572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8.3045151031641815</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0.28538062630920269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9.1926944484906237E-2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0.95970420780117838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9.1926944484905349E-2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0.3297324596061646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0.21256721598056849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7.8833288803474044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1.791231465155807E-2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0.16564584841201224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1.7293190654444874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0.16564584841201224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0.59415455747483303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1.2522947143942744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5.5547288880771264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0.22691677763027052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8.0551462268687146E-2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0.84094579360778354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8.0551462268687146E-2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0.28892977926715169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0.16770033498574755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8.7080457610050725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0.40073101769068487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0.16587410958892956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1.7317020796215861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0.16587410958892956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0.59497330675143711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0.8135710358670778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6.3434267309541159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7.7362027328065492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4.6121593291404611E-2</c:v>
                </c:pt>
                <c:pt idx="1">
                  <c:v>7.5471698113207544E-2</c:v>
                </c:pt>
                <c:pt idx="2">
                  <c:v>0.21593291404612161</c:v>
                </c:pt>
                <c:pt idx="3">
                  <c:v>0.66247379454926625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0.13960783438188962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6.346149630412512E-2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0.6625289829624279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6.346149630412512E-2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7.6408431063308413E-2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9.1752229321825318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0.56837563042006334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0.18305076452616831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1.9110239107950822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0.1830507645261692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0.65658419474513252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0.35997736522809909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6.3631570930149648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0.19451412153676984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0.41396685915496789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0.11541086529843714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1.2048729964158902</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0.11541086529843803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0.41396685915496789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0.25496723008096822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7.910176899550792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0.29928142252208545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0.40035758419197531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0.11161670118885159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1.165262463492601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0.11161670118885425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0.40035758419197442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0.35429832010528983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7.511964639261584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0.19507501451149789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0.12505926436748904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1.3056009085312894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0.12505926436748815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0.44857467054395883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0.29450469254985556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7.7204921000228728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8.5236734316850935</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0.13673080357997236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8.4348317418790231E-2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0.88058442061078779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8.4348317418790231E-2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0.30254870671465994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5.1915334811107883E-2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8.5124164691187012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0.15009925983502725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7.2359228883218663E-2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0.75542004383574834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7.2359228883218663E-2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0.25954508385500574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4.2474892917267582E-2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8.838025758730149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0.93291404612159345</c:v>
                </c:pt>
                <c:pt idx="1">
                  <c:v>8.385744234800839E-3</c:v>
                </c:pt>
                <c:pt idx="2">
                  <c:v>8.385744234800839E-3</c:v>
                </c:pt>
                <c:pt idx="3">
                  <c:v>2.0964360587002102E-3</c:v>
                </c:pt>
                <c:pt idx="4">
                  <c:v>0</c:v>
                </c:pt>
                <c:pt idx="5">
                  <c:v>4.8218029350104823E-2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0.17506393296947831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8.4980936938608309E-2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0.8871888782973727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8.4980936938608309E-2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0.30481784762251607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0.26525031823457113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8.2205780672064304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8.2022611436285491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0.15572569454097529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0.40592113648427208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0.11316777797190181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1.1814554841967704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0.11316777797190269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0.40592113648427208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0.68724839201432353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7.0612622350780532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7.0603067168253375E-3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0.31531318869919112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8.7906959562094045E-2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0.91773613775015761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8.7906959562094045E-2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0.31531318869919112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2.0946423439646367E-2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8.6023948078966797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3.1661692272569653E-2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0.22744647501685655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6.3410376725224538E-2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0.66199530183937583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6.3410376725224538E-2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0.22744647501685655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0.29189905294823149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8.7885617428674365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0.23603058148466793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8.073169756318066E-2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0.8428274244124303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8.073169756318066E-2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0.28957626466155162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0.28875130838220997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8.3568257886720279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0.20594479830148621</c:v>
                </c:pt>
                <c:pt idx="1">
                  <c:v>4.246284501061571E-3</c:v>
                </c:pt>
                <c:pt idx="2">
                  <c:v>0.74734607218683646</c:v>
                </c:pt>
                <c:pt idx="3">
                  <c:v>2.123142250530786E-3</c:v>
                </c:pt>
                <c:pt idx="4">
                  <c:v>0</c:v>
                </c:pt>
                <c:pt idx="5">
                  <c:v>4.246284501061571E-3</c:v>
                </c:pt>
                <c:pt idx="6">
                  <c:v>2.123142250530786E-3</c:v>
                </c:pt>
                <c:pt idx="7">
                  <c:v>8.4925690021231421E-3</c:v>
                </c:pt>
                <c:pt idx="8">
                  <c:v>2.5477707006369432E-2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0.1197208512614294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0.36517950079446404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0.10180931454747988</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1.0628747437658355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0.10180931454748077</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0.36517950079446315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0.53427336306292084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7.4157946451933174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0.12923707400025819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7.2686503007108882E-2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0.75883673907739535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7.2686503007108882E-2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0.26071898235059798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0.18778259107446793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8.5343127182062624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9.1855637513938326E-2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0.29026603018635733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8.0923999034447469E-2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0.84483502438406433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8.0923999034447469E-2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0.29026603018635821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0.51318562581561622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6.9404560168778806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0.29706044056269487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9.8793130514111205E-2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1.0313862120350574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9.8793130514112093E-2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0.35436076004853589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0.37636213126399376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7.169100748046346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0.25054753832008547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0.26142297902754574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7.28827720171914E-2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0.76088575958921112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7.28827720171914E-2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0.26142297902754486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0.5984089767659917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8.0365158772861154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0.116591325462581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0.2597509556745905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7.2416624407312113E-2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0.75601924493278361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7.2416624407312113E-2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0.2597509556745905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0.1470181943412463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8.508391136612925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6.3731589142397738E-2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5.6305595586701784E-2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0.58782239864594032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5.6305595586701784E-2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9.1948463091577892E-2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9.347094693799848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9.3047657961811385</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33</c:v>
                </c:pt>
                <c:pt idx="4" formatCode="0">
                  <c:v>5</c:v>
                </c:pt>
                <c:pt idx="5" formatCode="0">
                  <c:v>7</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8.4725778049842368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7.4731605430075474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8.5360053945027445</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6.5077240656678939</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0.52080599141323969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0.20556774023938296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2.1460979302788559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0.20556774023938296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0.61952705017938037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7.036472706834763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0.45993845020551127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0.23019447742344834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2.4031975590372303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0.23019447742344923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0.44021597524606726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5.9789754245010256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28</c:v>
                </c:pt>
                <c:pt idx="2">
                  <c:v>10</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6.3422173913457156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0.23614297674754958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9.8320263747532444E-2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1.0264495503396454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9.8320263747532444E-2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0.35266463577416118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0.67170257193568439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6.2970288965138499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0.53673023687654098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0.69215814422996669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0.19296851567298479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2.0145638202400873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0.1929685156729839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0.2306825197253275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6.7844139418715974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0.33085109250216149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0.11096698173965702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1.1584794849787787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0.11096698173965791</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0.39802710760279503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0.92702838895129869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5.1404427311839562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0.2391013087119287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9.6082453089989528E-2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1.003087125793277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9.6082453089989528E-2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0.34463783997039243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0.44683208094925586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6.3049483862265649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0.20020371351999611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0.33422176338725151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9.3178528814677364E-2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0.97277056994809463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9.3178528814677364E-2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0.33422176338725151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1.2597816823057961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6.2248539293927951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0.31154266271222797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0.11332635178763617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1.1831109722482842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0.11332635178763528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0.40648992439062592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0.410139634221939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3.8627010334569598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0.12700219311036953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5.2309750611771122E-2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0.54610634621267096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5.2309750611771122E-2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0.18762967514314077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7.9666594845823724E-2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8.9119258579177973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0.2609258077138783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0.12791949543857317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1.3354613135472988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0.12791949543857228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0.45883402411428875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0.38297722722860428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6.8686034841489336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4.1329663393350664</c:v>
                </c:pt>
                <c:pt idx="1">
                  <c:v>6.7844139418715974</c:v>
                </c:pt>
                <c:pt idx="2">
                  <c:v>5.5027124061975261</c:v>
                </c:pt>
                <c:pt idx="3" formatCode="General">
                  <c:v>6.8686034841489336</c:v>
                </c:pt>
                <c:pt idx="4">
                  <c:v>6.5862441032491477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8.2169881909637006</c:v>
                </c:pt>
                <c:pt idx="2">
                  <c:v>6.6213835006130024</c:v>
                </c:pt>
                <c:pt idx="3" formatCode="General">
                  <c:v>7.9251794440750336</c:v>
                </c:pt>
                <c:pt idx="4">
                  <c:v>7.6033156939065893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0.15288294897335675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0.47692790232273019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0.13296393340373847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1.3881245274535878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0.13296393340373669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0.47692790232273197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0.13982652502472082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5.6794090885229194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0.23742748263023739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0.14071496070784661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1.4690441485746497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0.14071496070784661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0.43455493769853604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7.1038198523183622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0.49453724233798191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0.55509393267756302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0.15475603825630824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1.6156309983914072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0.15475603825630913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0.55509393267756302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0.51288916379536253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6.5862441032491477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8.8898387962700625</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0.19365205865231516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0.26050990317886047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7.2628213297214472E-2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0.75822820280796321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7.2628213297214472E-2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0.26050990317886047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6.7482236522234729E-2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8.8898387962700625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8.8590301101767199</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8.1243422735131841</c:v>
                </c:pt>
                <c:pt idx="1">
                  <c:v>9.3047657961811385</c:v>
                </c:pt>
                <c:pt idx="2">
                  <c:v>8.5360053945027445</c:v>
                </c:pt>
                <c:pt idx="3">
                  <c:v>7.9503103098625836</c:v>
                </c:pt>
                <c:pt idx="4">
                  <c:v>9.1754435473476175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8.2813949409127652</c:v>
                </c:pt>
                <c:pt idx="2">
                  <c:v>7.8636179088490659</c:v>
                </c:pt>
                <c:pt idx="3">
                  <c:v>7.637202179542828</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1.4068851121340487E-2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0.24091590034955068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6.7165551803471502E-2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0.70119879482848191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6.7165551803471502E-2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0.24091590034955068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6.5019883803270062E-2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8.8590301101767199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0.26923226782740972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8.5941359588920463E-2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0.89721555397922259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8.5941359588920463E-2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0.30826278451804612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0.41429474400841393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7.7942290202396736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Countess Of Chester Hospital (42)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Countess Of Chester Hospital (42)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Countess Of Chester Hospital (42)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Countess Of Chester Hospital (42)</c:v>
                </c:pt>
              </c:strCache>
            </c:strRef>
          </c:cat>
          <c:val>
            <c:numRef>
              <c:f>Sheet1!$G$2:$G$3</c:f>
              <c:numCache>
                <c:formatCode>0.0;;</c:formatCode>
                <c:ptCount val="2"/>
                <c:pt idx="0">
                  <c:v>0</c:v>
                </c:pt>
                <c:pt idx="1">
                  <c:v>8.1243422735131841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Countess Of Chester Hospital (42)</c:v>
                </c:pt>
              </c:strCache>
            </c:strRef>
          </c:cat>
          <c:val>
            <c:numRef>
              <c:f>Sheet1!$H$2:$H$3</c:f>
              <c:numCache>
                <c:formatCode>0.0;;</c:formatCode>
                <c:ptCount val="2"/>
                <c:pt idx="0">
                  <c:v>8.1243422735131841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Countess Of Chester Hospital (42)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Countess Of Chester Hospital (42)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1.8756577264868159</c:v>
                </c:pt>
                <c:pt idx="1">
                  <c:v>1.8756577264868159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Countess Of Chester Hospital (44)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Countess Of Chester Hospital (44)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Countess Of Chester Hospital (44)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Countess Of Chester Hospital (44)</c:v>
                </c:pt>
              </c:strCache>
            </c:strRef>
          </c:cat>
          <c:val>
            <c:numRef>
              <c:f>Sheet1!$G$2:$G$3</c:f>
              <c:numCache>
                <c:formatCode>0.0;;</c:formatCode>
                <c:ptCount val="2"/>
                <c:pt idx="0">
                  <c:v>7.9503103098625836</c:v>
                </c:pt>
                <c:pt idx="1">
                  <c:v>7.9503103098625836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Countess Of Chester Hospital (44)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Countess Of Chester Hospital (44)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Countess Of Chester Hospital (44)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2.0496896901374164</c:v>
                </c:pt>
                <c:pt idx="1">
                  <c:v>2.0496896901374164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Countess Of Chester Hospital (459)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Countess Of Chester Hospital (459)</c:v>
                </c:pt>
              </c:strCache>
            </c:strRef>
          </c:cat>
          <c:val>
            <c:numRef>
              <c:f>Sheet1!$E$2:$E$3</c:f>
              <c:numCache>
                <c:formatCode>0.0;;</c:formatCode>
                <c:ptCount val="2"/>
                <c:pt idx="0">
                  <c:v>5.5027124061975261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Countess Of Chester Hospital (459)</c:v>
                </c:pt>
              </c:strCache>
            </c:strRef>
          </c:cat>
          <c:val>
            <c:numRef>
              <c:f>Sheet1!$F$2:$F$3</c:f>
              <c:numCache>
                <c:formatCode>0.0;;</c:formatCode>
                <c:ptCount val="2"/>
                <c:pt idx="0">
                  <c:v>0</c:v>
                </c:pt>
                <c:pt idx="1">
                  <c:v>5.5027124061975261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Countess Of Chester Hospital (459)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Countess Of Chester Hospital (459)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Countess Of Chester Hospital (459)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Countess Of Chester Hospital (459)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4.4972875938024739</c:v>
                </c:pt>
                <c:pt idx="1">
                  <c:v>4.4972875938024739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Countess Of Chester Hospital (343)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Countess Of Chester Hospital (343)</c:v>
                </c:pt>
              </c:strCache>
            </c:strRef>
          </c:cat>
          <c:val>
            <c:numRef>
              <c:f>Sheet1!$E$2:$E$3</c:f>
              <c:numCache>
                <c:formatCode>0.0;;</c:formatCode>
                <c:ptCount val="2"/>
                <c:pt idx="0">
                  <c:v>4.1329663393350664</c:v>
                </c:pt>
                <c:pt idx="1">
                  <c:v>4.1329663393350664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Countess Of Chester Hospital (343)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Countess Of Chester Hospital (343)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Countess Of Chester Hospital (343)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Countess Of Chester Hospital (343)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Countess Of Chester Hospital (343)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5.8670336606649336</c:v>
                </c:pt>
                <c:pt idx="1">
                  <c:v>5.8670336606649336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Sheet1!$F$2:$F$3</c:f>
              <c:numCache>
                <c:formatCode>0.0;;</c:formatCode>
                <c:ptCount val="2"/>
                <c:pt idx="0">
                  <c:v>0</c:v>
                </c:pt>
                <c:pt idx="1">
                  <c:v>7.8833288803474044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Sheet1!$G$2:$G$3</c:f>
              <c:numCache>
                <c:formatCode>0.0;;</c:formatCode>
                <c:ptCount val="2"/>
                <c:pt idx="0">
                  <c:v>7.8833288803474044</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Countess Of Chester Hospital (466)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2.1166711196525956</c:v>
                </c:pt>
                <c:pt idx="1">
                  <c:v>2.1166711196525956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363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RJR | Countess of Chester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363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RJR | Countess of Chester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RJR | Countess of Chester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Countess of Chester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1011426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6939730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69366356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36067813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645844380"/>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86861376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32412833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Countess of Chester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Countess of Chester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2330699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59747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56706517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7972959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98606228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21000832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9765222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40290923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11001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5485263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12969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96767329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0139374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3680119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08470149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60612086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71051240"/>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05894013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8971943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0421223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0173038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0692951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5962739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749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43357284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7267006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38554296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11813860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3714824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6214358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17215546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156091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2721334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75169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20750274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8751016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43235393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61713829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15914107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998952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1818760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57612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24996662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1349797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67289259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99916530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27279415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56146701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0430557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6977189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90390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23154226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2955125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92320299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16663108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2291270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313401629"/>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369447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28852481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64972610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17892775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539146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94925463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30148141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7465483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6872969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52815606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07018368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60878223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3829585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0597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2945351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8723338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774080971"/>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27711479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9898998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2041882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21092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99613964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214052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03130831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67553813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44120538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23897387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794114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69621239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95813599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30554698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49290975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240312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67981979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2648868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41643295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765895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6369149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68331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94914556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5469590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76770092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722716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156955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1027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1100952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6432969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15279773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5073099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679196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45271529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08543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8603704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75907064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8426973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4707531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7381126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4035923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8979065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19511017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6257105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6244910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509749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6194030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6520624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3148792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9959917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2029936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3747214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1159622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1798353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1371993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7755082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0482030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8689623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5667316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1496484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4521804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6210344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5397079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9820473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841208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9020470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0905269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1185267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898293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89243903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81099810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41827857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6696080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1192719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1344860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1287501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3225961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3804303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50999990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2461733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26826167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390714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7371743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170550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3522089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1749313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589529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1517025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6663076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78571229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5187936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8744301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65421506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89102448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1533894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18276894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61306610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95920449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5307515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95398437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9263333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7145097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0802613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8194452"/>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691888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242161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3668759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72620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3120547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274889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359856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29988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51968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5671362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99034059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71458318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9095370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93928287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816548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569787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635383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255042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2637232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072725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7627781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988827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3646251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353873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994470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031164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32309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792637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156864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86491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541794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790558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952204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688653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93134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733533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7473523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66441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24694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484331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90257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8352517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18376428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44769640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10909828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94251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55757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058315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875559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917173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68047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553585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78470727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562893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260033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729213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613067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537902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609317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198693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41881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27932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8096907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88594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5072835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857096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105961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10903</TotalTime>
  <Words>16180</Words>
  <Application>Microsoft Office PowerPoint</Application>
  <PresentationFormat>Widescreen</PresentationFormat>
  <Paragraphs>2019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Countess of Chester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